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2"/>
  </p:sldMasterIdLst>
  <p:notesMasterIdLst>
    <p:notesMasterId r:id="rId10"/>
  </p:notesMasterIdLst>
  <p:handoutMasterIdLst>
    <p:handoutMasterId r:id="rId11"/>
  </p:handoutMasterIdLst>
  <p:sldIdLst>
    <p:sldId id="265" r:id="rId3"/>
    <p:sldId id="266" r:id="rId4"/>
    <p:sldId id="267" r:id="rId5"/>
    <p:sldId id="271" r:id="rId6"/>
    <p:sldId id="268" r:id="rId7"/>
    <p:sldId id="272" r:id="rId8"/>
    <p:sldId id="269" r:id="rId9"/>
  </p:sldIdLst>
  <p:sldSz cx="12188825" cy="6858000"/>
  <p:notesSz cx="6858000" cy="9144000"/>
  <p:custDataLst>
    <p:tags r:id="rId12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09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06" autoAdjust="0"/>
    <p:restoredTop sz="94629" autoAdjust="0"/>
  </p:normalViewPr>
  <p:slideViewPr>
    <p:cSldViewPr showGuides="1">
      <p:cViewPr varScale="1">
        <p:scale>
          <a:sx n="120" d="100"/>
          <a:sy n="120" d="100"/>
        </p:scale>
        <p:origin x="144" y="378"/>
      </p:cViewPr>
      <p:guideLst>
        <p:guide pos="3839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1986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presProps" Target="pres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tags" Target="tags/tag1.xml"/><Relationship Id="rId2" Type="http://schemas.openxmlformats.org/officeDocument/2006/relationships/slideMaster" Target="slideMasters/slideMaster1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088EAF-6ECA-4616-85EF-35AA19C641F3}" type="datetimeFigureOut">
              <a:rPr lang="en-US"/>
              <a:t>12/11/2015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F912AB-2776-42F2-A957-313FC7EFEDB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320657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BD2D7A-D230-4F91-BD59-0A39C2703BA8}" type="datetimeFigureOut">
              <a:rPr lang="en-US"/>
              <a:t>12/11/2015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3199CD-3E1B-4AE6-990F-76F925F5EA9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76579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5214" y="1828800"/>
            <a:ext cx="8229600" cy="2895600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66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5213" y="4800600"/>
            <a:ext cx="8229600" cy="12192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499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12/11/2015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60095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42412" y="381001"/>
            <a:ext cx="1524001" cy="5638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2412" y="381001"/>
            <a:ext cx="7391399" cy="5638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12/11/2015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79035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12/11/2015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38254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9614" y="2514600"/>
            <a:ext cx="8692399" cy="2819400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 b="0" cap="none" baseline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5213" y="5410200"/>
            <a:ext cx="8687333" cy="609601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12/11/2015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61813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04781" y="1905001"/>
            <a:ext cx="4419599" cy="4114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29183" y="1905001"/>
            <a:ext cx="4419600" cy="4114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12/11/2015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25340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1" y="1905000"/>
            <a:ext cx="4416552" cy="762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411" y="2743201"/>
            <a:ext cx="4416552" cy="3276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49861" y="1905000"/>
            <a:ext cx="4416552" cy="762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49861" y="2743201"/>
            <a:ext cx="4416552" cy="3276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12/11/2015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0841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12/11/2015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2663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12/11/2015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07540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1414" y="685800"/>
            <a:ext cx="6400800" cy="53340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12/11/2015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44981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951414" y="685800"/>
            <a:ext cx="6400799" cy="5334000"/>
          </a:xfrm>
          <a:solidFill>
            <a:schemeClr val="bg2"/>
          </a:solidFill>
          <a:ln w="76200">
            <a:solidFill>
              <a:schemeClr val="tx1"/>
            </a:solidFill>
            <a:miter lim="800000"/>
          </a:ln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3600" b="0" i="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pPr/>
              <a:t>12/11/2015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49172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1904999"/>
            <a:ext cx="9134391" cy="4114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6422" y="6400800"/>
            <a:ext cx="144938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F41C87-7AD9-4845-A077-840E4A0F3F06}" type="datetimeFigureOut">
              <a:rPr lang="en-US"/>
              <a:pPr/>
              <a:t>12/11/2015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2413" y="6400800"/>
            <a:ext cx="655319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28211" y="6400800"/>
            <a:ext cx="838201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013F82-EE5E-44EE-A61D-E31C6657F26F}" type="slidenum">
              <a:rPr/>
              <a:pPr/>
              <a:t>‹#›</a:t>
            </a:fld>
            <a:endParaRPr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7788" y="-109974"/>
            <a:ext cx="1749281" cy="781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0599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1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3838" indent="-223838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SzPct val="10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63550" indent="-231775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SzPct val="10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82625" indent="-21907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57250" indent="-17462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30288" indent="-173038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380744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554480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728216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39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722441" y="990600"/>
            <a:ext cx="3638535" cy="990600"/>
          </a:xfrm>
        </p:spPr>
        <p:txBody>
          <a:bodyPr/>
          <a:lstStyle/>
          <a:p>
            <a:pPr algn="ctr"/>
            <a:r>
              <a:rPr lang="en-US" dirty="0" err="1" smtClean="0"/>
              <a:t>Teh</a:t>
            </a:r>
            <a:r>
              <a:rPr lang="en-US" dirty="0" smtClean="0"/>
              <a:t> 4 US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1979608" y="3565220"/>
            <a:ext cx="3124199" cy="2521864"/>
          </a:xfrm>
        </p:spPr>
        <p:txBody>
          <a:bodyPr>
            <a:normAutofit fontScale="92500" lnSpcReduction="10000"/>
          </a:bodyPr>
          <a:lstStyle/>
          <a:p>
            <a:pPr algn="ctr"/>
            <a:r>
              <a:rPr lang="it-IT" sz="1300" i="1" dirty="0" smtClean="0"/>
              <a:t>Brought to you </a:t>
            </a:r>
          </a:p>
          <a:p>
            <a:pPr algn="ctr"/>
            <a:r>
              <a:rPr lang="it-IT" sz="1300" i="1" dirty="0" smtClean="0"/>
              <a:t>By</a:t>
            </a:r>
          </a:p>
          <a:p>
            <a:pPr algn="ctr"/>
            <a:endParaRPr lang="it-IT" sz="1400" i="1" dirty="0" smtClean="0"/>
          </a:p>
          <a:p>
            <a:pPr algn="ctr"/>
            <a:r>
              <a:rPr lang="it-IT" sz="2400" b="1" dirty="0" smtClean="0"/>
              <a:t>Trap Flaggers</a:t>
            </a:r>
          </a:p>
          <a:p>
            <a:pPr algn="ctr"/>
            <a:endParaRPr lang="it-IT" dirty="0"/>
          </a:p>
          <a:p>
            <a:pPr algn="ctr"/>
            <a:r>
              <a:rPr lang="it-IT" b="1" cap="none" dirty="0" smtClean="0"/>
              <a:t>CHEN</a:t>
            </a:r>
            <a:r>
              <a:rPr lang="it-IT" cap="none" dirty="0" smtClean="0"/>
              <a:t> Weixi</a:t>
            </a:r>
          </a:p>
          <a:p>
            <a:pPr algn="ctr"/>
            <a:r>
              <a:rPr lang="it-IT" b="1" cap="none" dirty="0" smtClean="0"/>
              <a:t>LIU</a:t>
            </a:r>
            <a:r>
              <a:rPr lang="it-IT" cap="none" dirty="0" smtClean="0"/>
              <a:t> Mingxia</a:t>
            </a:r>
          </a:p>
          <a:p>
            <a:pPr algn="ctr"/>
            <a:r>
              <a:rPr lang="it-IT" b="1" cap="none" dirty="0" smtClean="0"/>
              <a:t>LIU </a:t>
            </a:r>
            <a:r>
              <a:rPr lang="it-IT" cap="none" dirty="0" smtClean="0"/>
              <a:t>Siyuan</a:t>
            </a:r>
          </a:p>
          <a:p>
            <a:pPr algn="ctr"/>
            <a:r>
              <a:rPr lang="it-IT" cap="none" dirty="0" smtClean="0"/>
              <a:t>Peter </a:t>
            </a:r>
            <a:r>
              <a:rPr lang="it-IT" b="1" cap="none" dirty="0" smtClean="0"/>
              <a:t>TANG</a:t>
            </a:r>
          </a:p>
          <a:p>
            <a:pPr algn="ctr"/>
            <a:r>
              <a:rPr lang="it-IT" b="1" cap="none" dirty="0" smtClean="0"/>
              <a:t>XIE</a:t>
            </a:r>
            <a:r>
              <a:rPr lang="it-IT" cap="none" dirty="0" smtClean="0"/>
              <a:t> Lekai</a:t>
            </a:r>
          </a:p>
          <a:p>
            <a:pPr algn="ctr"/>
            <a:r>
              <a:rPr lang="it-IT" b="1" cap="none" dirty="0" smtClean="0"/>
              <a:t>ZHANG </a:t>
            </a:r>
            <a:r>
              <a:rPr lang="it-IT" cap="none" dirty="0" smtClean="0"/>
              <a:t>Jiao</a:t>
            </a:r>
            <a:endParaRPr lang="it-IT" cap="none" dirty="0"/>
          </a:p>
        </p:txBody>
      </p:sp>
      <p:sp>
        <p:nvSpPr>
          <p:cNvPr id="5" name="Subtitle 3"/>
          <p:cNvSpPr txBox="1">
            <a:spLocks/>
          </p:cNvSpPr>
          <p:nvPr/>
        </p:nvSpPr>
        <p:spPr>
          <a:xfrm>
            <a:off x="1217612" y="2133600"/>
            <a:ext cx="5638799" cy="9751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2000" kern="1200" cap="all" spc="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smtClean="0"/>
              <a:t>A </a:t>
            </a:r>
            <a:r>
              <a:rPr lang="it-IT" cap="none" dirty="0" smtClean="0"/>
              <a:t>collaborative tool to fulfill </a:t>
            </a:r>
            <a:r>
              <a:rPr lang="it-IT" cap="none" dirty="0" smtClean="0"/>
              <a:t>all of us</a:t>
            </a:r>
            <a:endParaRPr lang="it-IT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5012" y="533399"/>
            <a:ext cx="4419600" cy="5987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920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8012" y="609600"/>
            <a:ext cx="9144001" cy="685800"/>
          </a:xfrm>
        </p:spPr>
        <p:txBody>
          <a:bodyPr/>
          <a:lstStyle/>
          <a:p>
            <a:r>
              <a:rPr lang="en-US" dirty="0" smtClean="0"/>
              <a:t>Amazing Team Members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989012" y="1371600"/>
            <a:ext cx="1524000" cy="5105400"/>
          </a:xfrm>
          <a:prstGeom prst="rect">
            <a:avLst/>
          </a:prstGeom>
          <a:solidFill>
            <a:srgbClr val="00409D">
              <a:alpha val="4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2741612" y="1372312"/>
            <a:ext cx="1524000" cy="5105400"/>
          </a:xfrm>
          <a:prstGeom prst="rect">
            <a:avLst/>
          </a:prstGeom>
          <a:solidFill>
            <a:srgbClr val="00409D">
              <a:alpha val="4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4494212" y="1371600"/>
            <a:ext cx="1524000" cy="5105400"/>
          </a:xfrm>
          <a:prstGeom prst="rect">
            <a:avLst/>
          </a:prstGeom>
          <a:solidFill>
            <a:srgbClr val="00409D">
              <a:alpha val="4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6239527" y="1370888"/>
            <a:ext cx="1524000" cy="5105400"/>
          </a:xfrm>
          <a:prstGeom prst="rect">
            <a:avLst/>
          </a:prstGeom>
          <a:solidFill>
            <a:srgbClr val="00409D">
              <a:alpha val="4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7992127" y="1371600"/>
            <a:ext cx="1524000" cy="5105400"/>
          </a:xfrm>
          <a:prstGeom prst="rect">
            <a:avLst/>
          </a:prstGeom>
          <a:solidFill>
            <a:srgbClr val="00409D">
              <a:alpha val="4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9744727" y="1370888"/>
            <a:ext cx="1524000" cy="5105400"/>
          </a:xfrm>
          <a:prstGeom prst="rect">
            <a:avLst/>
          </a:prstGeom>
          <a:solidFill>
            <a:srgbClr val="00409D">
              <a:alpha val="4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1057489" y="3658368"/>
            <a:ext cx="1334020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CHEN</a:t>
            </a:r>
          </a:p>
          <a:p>
            <a:pPr algn="ctr"/>
            <a:r>
              <a:rPr lang="en-US" dirty="0" err="1" smtClean="0"/>
              <a:t>Weixi</a:t>
            </a:r>
            <a:endParaRPr lang="en-US" dirty="0" smtClean="0"/>
          </a:p>
          <a:p>
            <a:pPr algn="ctr"/>
            <a:endParaRPr lang="en-US" dirty="0" smtClean="0"/>
          </a:p>
          <a:p>
            <a:pPr algn="ctr"/>
            <a:r>
              <a:rPr lang="en-US" dirty="0" err="1" smtClean="0"/>
              <a:t>EngOps</a:t>
            </a:r>
            <a:endParaRPr lang="en-US" dirty="0" smtClean="0"/>
          </a:p>
          <a:p>
            <a:pPr algn="ctr"/>
            <a:endParaRPr lang="en-US" dirty="0"/>
          </a:p>
          <a:p>
            <a:pPr algn="ctr"/>
            <a:r>
              <a:rPr lang="en-US" dirty="0" smtClean="0"/>
              <a:t>Engineering</a:t>
            </a:r>
          </a:p>
          <a:p>
            <a:pPr algn="ctr"/>
            <a:r>
              <a:rPr lang="en-US" dirty="0" smtClean="0"/>
              <a:t>Solutions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2967684" y="3657956"/>
            <a:ext cx="1079142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LIU</a:t>
            </a:r>
          </a:p>
          <a:p>
            <a:pPr algn="ctr"/>
            <a:r>
              <a:rPr lang="en-US" dirty="0" err="1" smtClean="0"/>
              <a:t>Mingxia</a:t>
            </a:r>
            <a:endParaRPr lang="en-US" dirty="0" smtClean="0"/>
          </a:p>
          <a:p>
            <a:pPr algn="ctr"/>
            <a:endParaRPr lang="en-US" dirty="0" smtClean="0"/>
          </a:p>
          <a:p>
            <a:pPr algn="ctr"/>
            <a:r>
              <a:rPr lang="en-US" dirty="0" err="1" smtClean="0"/>
              <a:t>Dev</a:t>
            </a:r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 smtClean="0"/>
              <a:t>Reality</a:t>
            </a:r>
          </a:p>
          <a:p>
            <a:pPr algn="ctr"/>
            <a:r>
              <a:rPr lang="en-US" dirty="0" smtClean="0"/>
              <a:t>Solutions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4702944" y="3657600"/>
            <a:ext cx="109196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LIU</a:t>
            </a:r>
          </a:p>
          <a:p>
            <a:pPr algn="ctr"/>
            <a:r>
              <a:rPr lang="en-US" dirty="0" err="1" smtClean="0"/>
              <a:t>Siyuan</a:t>
            </a:r>
            <a:endParaRPr lang="en-US" dirty="0" smtClean="0"/>
          </a:p>
          <a:p>
            <a:pPr algn="ctr"/>
            <a:endParaRPr lang="en-US" dirty="0" smtClean="0"/>
          </a:p>
          <a:p>
            <a:pPr algn="ctr"/>
            <a:r>
              <a:rPr lang="en-US" dirty="0" err="1" smtClean="0"/>
              <a:t>Dev</a:t>
            </a:r>
            <a:endParaRPr lang="en-US" dirty="0" smtClean="0"/>
          </a:p>
          <a:p>
            <a:pPr algn="ctr"/>
            <a:endParaRPr lang="en-US" dirty="0"/>
          </a:p>
          <a:p>
            <a:pPr algn="ctr"/>
            <a:r>
              <a:rPr lang="en-US" dirty="0" smtClean="0"/>
              <a:t>AutoCAD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6354386" y="3657886"/>
            <a:ext cx="1334020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TANG</a:t>
            </a:r>
          </a:p>
          <a:p>
            <a:pPr algn="ctr"/>
            <a:r>
              <a:rPr lang="en-US" dirty="0" smtClean="0"/>
              <a:t>Peter</a:t>
            </a:r>
          </a:p>
          <a:p>
            <a:pPr algn="ctr"/>
            <a:endParaRPr lang="en-US" dirty="0" smtClean="0"/>
          </a:p>
          <a:p>
            <a:pPr algn="ctr"/>
            <a:r>
              <a:rPr lang="en-US" dirty="0" err="1" smtClean="0"/>
              <a:t>EngOps</a:t>
            </a:r>
            <a:endParaRPr lang="en-US" dirty="0" smtClean="0"/>
          </a:p>
          <a:p>
            <a:pPr algn="ctr"/>
            <a:endParaRPr lang="en-US" dirty="0"/>
          </a:p>
          <a:p>
            <a:pPr algn="ctr"/>
            <a:r>
              <a:rPr lang="en-US" dirty="0" smtClean="0"/>
              <a:t>Engineering</a:t>
            </a:r>
          </a:p>
          <a:p>
            <a:pPr algn="ctr"/>
            <a:r>
              <a:rPr lang="en-US" dirty="0" smtClean="0"/>
              <a:t>Solutions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8427850" y="3657600"/>
            <a:ext cx="69923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XIE</a:t>
            </a:r>
          </a:p>
          <a:p>
            <a:pPr algn="ctr"/>
            <a:r>
              <a:rPr lang="en-US" dirty="0" err="1" smtClean="0"/>
              <a:t>Lekai</a:t>
            </a:r>
            <a:endParaRPr lang="en-US" dirty="0" smtClean="0"/>
          </a:p>
          <a:p>
            <a:pPr algn="ctr"/>
            <a:endParaRPr lang="en-US" dirty="0" smtClean="0"/>
          </a:p>
          <a:p>
            <a:pPr algn="ctr"/>
            <a:r>
              <a:rPr lang="en-US" dirty="0" err="1" smtClean="0"/>
              <a:t>Dev</a:t>
            </a:r>
            <a:endParaRPr lang="en-US" dirty="0" smtClean="0"/>
          </a:p>
          <a:p>
            <a:pPr algn="ctr"/>
            <a:endParaRPr lang="en-US" dirty="0"/>
          </a:p>
          <a:p>
            <a:pPr algn="ctr"/>
            <a:r>
              <a:rPr lang="en-US" dirty="0" smtClean="0"/>
              <a:t>ISM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10025665" y="3657600"/>
            <a:ext cx="96212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ZHANG</a:t>
            </a:r>
          </a:p>
          <a:p>
            <a:pPr algn="ctr"/>
            <a:r>
              <a:rPr lang="en-US" dirty="0" smtClean="0"/>
              <a:t>Jiao</a:t>
            </a:r>
          </a:p>
          <a:p>
            <a:pPr algn="ctr"/>
            <a:endParaRPr lang="en-US" dirty="0" smtClean="0"/>
          </a:p>
          <a:p>
            <a:pPr algn="ctr"/>
            <a:r>
              <a:rPr lang="en-US" dirty="0" smtClean="0"/>
              <a:t>QA</a:t>
            </a:r>
          </a:p>
          <a:p>
            <a:pPr algn="ctr"/>
            <a:endParaRPr lang="en-US" dirty="0"/>
          </a:p>
          <a:p>
            <a:pPr algn="ctr"/>
            <a:r>
              <a:rPr lang="en-US" dirty="0" smtClean="0"/>
              <a:t>PLM</a:t>
            </a:r>
            <a:endParaRPr lang="en-US" dirty="0"/>
          </a:p>
        </p:txBody>
      </p:sp>
      <p:grpSp>
        <p:nvGrpSpPr>
          <p:cNvPr id="36" name="Group 35"/>
          <p:cNvGrpSpPr/>
          <p:nvPr/>
        </p:nvGrpSpPr>
        <p:grpSpPr>
          <a:xfrm>
            <a:off x="1187454" y="1828800"/>
            <a:ext cx="9864279" cy="1264567"/>
            <a:chOff x="1187454" y="1639693"/>
            <a:chExt cx="9864279" cy="1264567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7454" y="1670512"/>
              <a:ext cx="1074090" cy="1227071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82706" y="1676400"/>
              <a:ext cx="1049097" cy="1219391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10077" y="1700106"/>
              <a:ext cx="1103160" cy="1204154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03697" y="1679943"/>
              <a:ext cx="1066800" cy="1208208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61719" y="1639693"/>
              <a:ext cx="1090014" cy="1186761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28813" y="1747304"/>
              <a:ext cx="1097302" cy="1109757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</p:grpSp>
    </p:spTree>
    <p:extLst>
      <p:ext uri="{BB962C8B-B14F-4D97-AF65-F5344CB8AC3E}">
        <p14:creationId xmlns:p14="http://schemas.microsoft.com/office/powerpoint/2010/main" val="3935346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8012" y="609600"/>
            <a:ext cx="9144001" cy="685800"/>
          </a:xfrm>
        </p:spPr>
        <p:txBody>
          <a:bodyPr/>
          <a:lstStyle/>
          <a:p>
            <a:r>
              <a:rPr lang="en-US" dirty="0" smtClean="0"/>
              <a:t>Project Background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839183" y="762000"/>
            <a:ext cx="4800600" cy="5109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2000" dirty="0" smtClean="0"/>
          </a:p>
          <a:p>
            <a:pPr algn="ctr"/>
            <a:r>
              <a:rPr lang="en-US" dirty="0" smtClean="0"/>
              <a:t>Collaboration </a:t>
            </a:r>
            <a:r>
              <a:rPr lang="en-US" dirty="0"/>
              <a:t>starts with </a:t>
            </a:r>
            <a:endParaRPr lang="en-US" dirty="0" smtClean="0"/>
          </a:p>
          <a:p>
            <a:pPr algn="ctr"/>
            <a:r>
              <a:rPr lang="en-US" sz="2000" b="1" dirty="0" smtClean="0"/>
              <a:t>“Hey, want to grab a  coffee?”</a:t>
            </a:r>
            <a:endParaRPr lang="en-US" sz="2000" b="1" dirty="0"/>
          </a:p>
          <a:p>
            <a:pPr algn="ctr"/>
            <a:endParaRPr lang="en-US" sz="2000" dirty="0"/>
          </a:p>
          <a:p>
            <a:pPr algn="ctr"/>
            <a:r>
              <a:rPr lang="en-US" sz="2000" dirty="0" smtClean="0"/>
              <a:t>------</a:t>
            </a:r>
          </a:p>
          <a:p>
            <a:pPr algn="ctr"/>
            <a:endParaRPr lang="en-US" sz="2000" dirty="0" smtClean="0"/>
          </a:p>
          <a:p>
            <a:pPr algn="ctr"/>
            <a:r>
              <a:rPr lang="en-US" sz="2000" dirty="0" smtClean="0"/>
              <a:t>Get to </a:t>
            </a:r>
            <a:r>
              <a:rPr lang="en-US" sz="2000" dirty="0"/>
              <a:t>k</a:t>
            </a:r>
            <a:r>
              <a:rPr lang="en-US" sz="2000" dirty="0" smtClean="0"/>
              <a:t>now people and enjoy</a:t>
            </a:r>
            <a:endParaRPr lang="en-US" sz="2000" dirty="0"/>
          </a:p>
          <a:p>
            <a:pPr algn="ctr"/>
            <a:r>
              <a:rPr lang="en-US" sz="2000" dirty="0" smtClean="0"/>
              <a:t>Kopi</a:t>
            </a:r>
          </a:p>
          <a:p>
            <a:pPr algn="ctr"/>
            <a:r>
              <a:rPr lang="en-US" sz="2000" dirty="0" smtClean="0"/>
              <a:t>Teh</a:t>
            </a:r>
            <a:br>
              <a:rPr lang="en-US" sz="2000" dirty="0" smtClean="0"/>
            </a:br>
            <a:r>
              <a:rPr lang="en-US" sz="2000" dirty="0" smtClean="0"/>
              <a:t>Milo</a:t>
            </a:r>
            <a:br>
              <a:rPr lang="en-US" sz="2000" dirty="0" smtClean="0"/>
            </a:br>
            <a:r>
              <a:rPr lang="en-US" sz="2000" dirty="0" smtClean="0"/>
              <a:t>..</a:t>
            </a:r>
            <a:endParaRPr lang="en-US" sz="2000" dirty="0" smtClean="0"/>
          </a:p>
          <a:p>
            <a:pPr algn="ctr"/>
            <a:r>
              <a:rPr lang="en-US" sz="2000" dirty="0" smtClean="0"/>
              <a:t>…</a:t>
            </a:r>
          </a:p>
          <a:p>
            <a:pPr algn="ctr"/>
            <a:endParaRPr lang="en-US" sz="2000" dirty="0" smtClean="0"/>
          </a:p>
          <a:p>
            <a:pPr algn="ctr"/>
            <a:r>
              <a:rPr lang="en-US" sz="2000" b="1" dirty="0" smtClean="0"/>
              <a:t>AND</a:t>
            </a:r>
            <a:endParaRPr lang="en-US" sz="2000" b="1" dirty="0" smtClean="0"/>
          </a:p>
          <a:p>
            <a:pPr algn="ctr"/>
            <a:endParaRPr lang="en-US" sz="2000" dirty="0" smtClean="0"/>
          </a:p>
          <a:p>
            <a:pPr algn="ctr"/>
            <a:r>
              <a:rPr lang="en-US" sz="2800" dirty="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t>Share IDEAS</a:t>
            </a:r>
            <a:endParaRPr lang="en-US" sz="2800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1489" y="2854830"/>
            <a:ext cx="1676400" cy="167308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Up Arrow 5"/>
          <p:cNvSpPr/>
          <p:nvPr/>
        </p:nvSpPr>
        <p:spPr>
          <a:xfrm>
            <a:off x="5256212" y="2133600"/>
            <a:ext cx="914400" cy="106680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4570412" y="3429000"/>
            <a:ext cx="3200400" cy="2001009"/>
            <a:chOff x="1255712" y="3629820"/>
            <a:chExt cx="3200400" cy="2001009"/>
          </a:xfrm>
        </p:grpSpPr>
        <p:sp>
          <p:nvSpPr>
            <p:cNvPr id="4" name="TextBox 3"/>
            <p:cNvSpPr txBox="1"/>
            <p:nvPr/>
          </p:nvSpPr>
          <p:spPr>
            <a:xfrm>
              <a:off x="1255712" y="3629820"/>
              <a:ext cx="3200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smtClean="0"/>
                <a:t>Collaboration</a:t>
              </a:r>
              <a:endParaRPr lang="en-US" sz="3200" dirty="0"/>
            </a:p>
          </p:txBody>
        </p:sp>
        <p:sp>
          <p:nvSpPr>
            <p:cNvPr id="10" name="Up Arrow 9"/>
            <p:cNvSpPr/>
            <p:nvPr/>
          </p:nvSpPr>
          <p:spPr>
            <a:xfrm rot="10800000">
              <a:off x="1950857" y="4564029"/>
              <a:ext cx="914400" cy="1066800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91954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625 1.11111E-6 L -0.32508 1.11111E-6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942" y="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2803E-6 -3.33333E-6 L -0.33212 -0.01041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606" y="-53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 animBg="1"/>
      <p:bldP spid="6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608012" y="533400"/>
            <a:ext cx="9144001" cy="6858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660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/>
              <a:t>Some interesting numbers</a:t>
            </a:r>
            <a:endParaRPr lang="en-US" sz="3600" dirty="0"/>
          </a:p>
        </p:txBody>
      </p:sp>
      <p:sp>
        <p:nvSpPr>
          <p:cNvPr id="6" name="TextBox 5"/>
          <p:cNvSpPr txBox="1"/>
          <p:nvPr/>
        </p:nvSpPr>
        <p:spPr>
          <a:xfrm>
            <a:off x="760412" y="1600200"/>
            <a:ext cx="381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 APP</a:t>
            </a:r>
          </a:p>
          <a:p>
            <a:r>
              <a:rPr lang="en-US" dirty="0" smtClean="0"/>
              <a:t>2 Platform</a:t>
            </a:r>
          </a:p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84212" y="3357265"/>
            <a:ext cx="19812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 </a:t>
            </a:r>
            <a:r>
              <a:rPr lang="en-US" dirty="0" err="1" smtClean="0"/>
              <a:t>Git</a:t>
            </a:r>
            <a:r>
              <a:rPr lang="en-US" dirty="0" smtClean="0"/>
              <a:t> Repo</a:t>
            </a:r>
          </a:p>
          <a:p>
            <a:r>
              <a:rPr lang="en-US" dirty="0" smtClean="0"/>
              <a:t>2 Days</a:t>
            </a:r>
          </a:p>
          <a:p>
            <a:r>
              <a:rPr lang="en-US" sz="2000" b="1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272</a:t>
            </a:r>
            <a:r>
              <a:rPr lang="en-US" dirty="0" smtClean="0"/>
              <a:t> Commits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7812" y="3357265"/>
            <a:ext cx="9104724" cy="335238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6887" y="1371600"/>
            <a:ext cx="2831076" cy="1688076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6779287" y="1371600"/>
            <a:ext cx="4094511" cy="1772251"/>
            <a:chOff x="6779287" y="1371600"/>
            <a:chExt cx="4094511" cy="1772251"/>
          </a:xfrm>
        </p:grpSpPr>
        <p:sp>
          <p:nvSpPr>
            <p:cNvPr id="11" name="TextBox 10"/>
            <p:cNvSpPr txBox="1"/>
            <p:nvPr/>
          </p:nvSpPr>
          <p:spPr>
            <a:xfrm>
              <a:off x="6779287" y="1371600"/>
              <a:ext cx="21336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smtClean="0">
                  <a:solidFill>
                    <a:srgbClr val="FF0000"/>
                  </a:solidFill>
                  <a:latin typeface="Aparajita" panose="020B0604020202020204" pitchFamily="34" charset="0"/>
                  <a:cs typeface="Aparajita" panose="020B0604020202020204" pitchFamily="34" charset="0"/>
                </a:rPr>
                <a:t>0</a:t>
              </a:r>
              <a:r>
                <a:rPr lang="en-US" dirty="0" smtClean="0"/>
                <a:t> Bug</a:t>
              </a:r>
              <a:endParaRPr lang="en-US" dirty="0"/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979122" y="1371600"/>
              <a:ext cx="2894676" cy="17722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67190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5212" y="1143000"/>
            <a:ext cx="8229600" cy="2895600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4202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455612" y="355643"/>
            <a:ext cx="9144001" cy="6858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660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/>
              <a:t>Project Highlight</a:t>
            </a:r>
            <a:endParaRPr lang="en-US" sz="3600" dirty="0"/>
          </a:p>
        </p:txBody>
      </p:sp>
      <p:sp>
        <p:nvSpPr>
          <p:cNvPr id="14" name="Rectangle 13"/>
          <p:cNvSpPr/>
          <p:nvPr/>
        </p:nvSpPr>
        <p:spPr>
          <a:xfrm>
            <a:off x="3354925" y="1041443"/>
            <a:ext cx="4953001" cy="5446158"/>
          </a:xfrm>
          <a:prstGeom prst="rect">
            <a:avLst/>
          </a:prstGeom>
          <a:solidFill>
            <a:srgbClr val="00409D">
              <a:alpha val="4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3385805" y="1035480"/>
            <a:ext cx="480060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Autodesk-JIRA API</a:t>
            </a:r>
          </a:p>
          <a:p>
            <a:pPr algn="ctr"/>
            <a:r>
              <a:rPr lang="en-US" sz="2000" dirty="0" smtClean="0"/>
              <a:t>REST API</a:t>
            </a:r>
            <a:endParaRPr lang="en-US" sz="2000" dirty="0" smtClean="0"/>
          </a:p>
          <a:p>
            <a:pPr algn="ctr"/>
            <a:r>
              <a:rPr lang="en-US" sz="2000" dirty="0" smtClean="0"/>
              <a:t>JWT </a:t>
            </a:r>
            <a:r>
              <a:rPr lang="en-US" sz="2000" dirty="0" smtClean="0"/>
              <a:t>Login</a:t>
            </a:r>
            <a:endParaRPr lang="en-US" sz="2000" dirty="0" smtClean="0"/>
          </a:p>
          <a:p>
            <a:pPr algn="ctr"/>
            <a:r>
              <a:rPr lang="en-US" sz="2000" dirty="0" smtClean="0"/>
              <a:t>Firebase </a:t>
            </a:r>
            <a:r>
              <a:rPr lang="en-US" sz="2000" dirty="0" smtClean="0"/>
              <a:t>Backend</a:t>
            </a:r>
          </a:p>
          <a:p>
            <a:pPr algn="ctr"/>
            <a:r>
              <a:rPr lang="en-US" sz="2000" dirty="0"/>
              <a:t>Asynchronous C</a:t>
            </a:r>
            <a:r>
              <a:rPr lang="en-US" sz="2000" dirty="0" smtClean="0"/>
              <a:t>alls</a:t>
            </a:r>
          </a:p>
          <a:p>
            <a:pPr algn="ctr"/>
            <a:r>
              <a:rPr lang="en-US" sz="2000" dirty="0" smtClean="0"/>
              <a:t>Real Time Synchronous </a:t>
            </a:r>
            <a:r>
              <a:rPr lang="en-US" sz="2000" dirty="0" smtClean="0"/>
              <a:t>U</a:t>
            </a:r>
            <a:r>
              <a:rPr lang="en-US" sz="2000" dirty="0" smtClean="0"/>
              <a:t>pdate</a:t>
            </a:r>
            <a:br>
              <a:rPr lang="en-US" sz="2000" dirty="0" smtClean="0"/>
            </a:br>
            <a:r>
              <a:rPr lang="en-US" sz="2000" dirty="0" smtClean="0"/>
              <a:t>Push Notification</a:t>
            </a:r>
            <a:br>
              <a:rPr lang="en-US" sz="2000" dirty="0" smtClean="0"/>
            </a:br>
            <a:r>
              <a:rPr lang="en-US" sz="2000" dirty="0" smtClean="0"/>
              <a:t>Mobile and Pluggable</a:t>
            </a:r>
          </a:p>
          <a:p>
            <a:pPr algn="ctr"/>
            <a:r>
              <a:rPr lang="en-US" sz="2000" dirty="0"/>
              <a:t>IONIC-Dual Platform </a:t>
            </a:r>
            <a:r>
              <a:rPr lang="en-US" sz="2000" dirty="0" smtClean="0"/>
              <a:t>Support</a:t>
            </a:r>
          </a:p>
          <a:p>
            <a:pPr algn="ctr"/>
            <a:r>
              <a:rPr lang="en-US" sz="2000" dirty="0" smtClean="0"/>
              <a:t>Ready For Deployment</a:t>
            </a:r>
            <a:endParaRPr lang="en-US" sz="2000" dirty="0"/>
          </a:p>
          <a:p>
            <a:pPr algn="ctr"/>
            <a:r>
              <a:rPr lang="en-US" sz="2000" dirty="0" smtClean="0"/>
              <a:t>.</a:t>
            </a:r>
          </a:p>
          <a:p>
            <a:pPr algn="ctr"/>
            <a:r>
              <a:rPr lang="en-US" sz="2000" dirty="0"/>
              <a:t>.</a:t>
            </a:r>
            <a:endParaRPr lang="en-US" sz="2000" dirty="0" smtClean="0"/>
          </a:p>
          <a:p>
            <a:pPr algn="ctr"/>
            <a:r>
              <a:rPr lang="en-US" sz="2000" dirty="0" smtClean="0"/>
              <a:t>.</a:t>
            </a:r>
          </a:p>
          <a:p>
            <a:pPr algn="ctr"/>
            <a:r>
              <a:rPr lang="en-US" sz="2000" dirty="0"/>
              <a:t>.</a:t>
            </a:r>
            <a:endParaRPr lang="en-US" sz="2000" dirty="0" smtClean="0"/>
          </a:p>
          <a:p>
            <a:pPr algn="ctr"/>
            <a:r>
              <a:rPr lang="en-US" sz="2000" dirty="0"/>
              <a:t>	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316" y="1389490"/>
            <a:ext cx="2922495" cy="1524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5212" y="1219200"/>
            <a:ext cx="3083153" cy="229530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181199" y="5375505"/>
            <a:ext cx="3200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FUN</a:t>
            </a:r>
          </a:p>
          <a:p>
            <a:pPr algn="ctr"/>
            <a:r>
              <a:rPr lang="en-US" dirty="0" smtClean="0"/>
              <a:t>RELAXING</a:t>
            </a:r>
          </a:p>
          <a:p>
            <a:pPr algn="ctr"/>
            <a:r>
              <a:rPr lang="en-US" sz="2400" dirty="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t>AWESOME</a:t>
            </a:r>
            <a:endParaRPr lang="en-US" sz="2400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2856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2812" y="2819400"/>
            <a:ext cx="8229600" cy="1295400"/>
          </a:xfrm>
        </p:spPr>
        <p:txBody>
          <a:bodyPr/>
          <a:lstStyle/>
          <a:p>
            <a:r>
              <a:rPr lang="en-US" dirty="0" smtClean="0"/>
              <a:t>Q &amp; 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6112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Digital Blue Tunnel 16x9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74228E6B-D70C-44BB-A81F-A245495F612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Business digital blue tunnel presentation (widescreen)</Template>
  <TotalTime>0</TotalTime>
  <Words>123</Words>
  <Application>Microsoft Office PowerPoint</Application>
  <PresentationFormat>Custom</PresentationFormat>
  <Paragraphs>95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Aparajita</vt:lpstr>
      <vt:lpstr>Arial</vt:lpstr>
      <vt:lpstr>Corbel</vt:lpstr>
      <vt:lpstr>Digital Blue Tunnel 16x9</vt:lpstr>
      <vt:lpstr>Teh 4 US</vt:lpstr>
      <vt:lpstr>Amazing Team Members</vt:lpstr>
      <vt:lpstr>Project Background</vt:lpstr>
      <vt:lpstr>PowerPoint Presentation</vt:lpstr>
      <vt:lpstr>Live Demo</vt:lpstr>
      <vt:lpstr>PowerPoint Presentation</vt:lpstr>
      <vt:lpstr>Q &amp; A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2015-11-17T07:33:44Z</dcterms:created>
  <dcterms:modified xsi:type="dcterms:W3CDTF">2015-12-11T00:57:51Z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TC028952619991</vt:lpwstr>
  </property>
</Properties>
</file>